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87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B810E-8FEF-477D-8462-3BEF0E93F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A4076C-018C-4F08-AEFB-E2A273AAB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2E11CA-D222-41CE-BAD4-A54BD9E6B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82BEB-EDC3-4B0B-B9B4-2AC2E9959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DBE05-0885-4317-98D5-A13CA2EC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67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FD673-E681-4C55-9C00-29871792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4773C9-81CE-4B2F-B393-6242877D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7F84A-7EF4-430B-8D3E-0F85F26D9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EC5AC1-AA5E-4DA5-BC6A-C258B1F76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9B0F9-E97C-4DBF-BDB4-BE0ED805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4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F336C5-DD86-4AF9-9E56-A5A8BB55E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AE4547-0D2B-4B80-8882-95F7C2DD7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D4E757-4448-462A-85FC-C7A408EA0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BFC902-C273-4882-BA4D-FF3A1B24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47601-741B-416B-BDCD-C51BA1CF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78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77C23-1B26-44D2-B970-99E464E8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087DD-C002-4329-9D82-181A7883B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FFFC67-523E-44B4-BD85-DF6C53EB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F054DA-91EA-4FAE-B8C0-67FB2BB5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125C3E-C3CB-4E92-84DE-06B9CCC7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658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8631-DE85-43EA-BF76-349A39069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2A239D-3ECE-490C-A31B-BAB58286A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7EA86F-537D-4073-B919-1C8264DB5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2386E-FD0E-4360-A7A0-933009C4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2215E-9C29-4428-915F-D4FD2563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02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099B3-5DDF-4B29-A092-6B263C02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0E448E-98B5-4DA8-8E5E-19BF3A2D8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76EDD8-0057-47ED-A11B-8D09EBA16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D7450E-54B1-40E5-8313-09317A05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25E7EC-EF8C-4D38-A980-802AE276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5B1A5A-7FA2-4B03-A13A-8F83471AA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48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E84CA-6B8E-460F-933A-2FAFCA0D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9D1367-C258-4E68-9822-4767615BC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59594F-4FB6-4272-8468-A2ED8F400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8BC2A6-F154-4906-9EAF-FC22512EA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464FB3-7A4F-46B6-A47E-9C6BB0CB97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CFB7E9-6068-480F-BAAC-0D47768D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A7DE9D-97C2-4934-826F-968A8C089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C8CC6F-02C7-4323-93DA-3B62029E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955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9B306-E0C5-4EAE-921D-2993D27F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18F397-20F8-4D69-BCD2-EFCA4198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0C090C-211E-4C82-BFEC-4BD3AC2B8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2EAA2D-D30C-4314-9307-0705AA69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25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D4843F-868F-4754-A3E5-F0ACE04B3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13F70-6E70-4C6E-96CD-DF0E16B1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11AF09-A0F6-45E1-9F92-EBB12C8B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43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C108E-F799-4B9A-993E-197F556A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841254-2FAE-4696-9625-43D78EEC2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4B3DFC-0174-4C82-83B1-F67317A06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969F4D-7435-4E63-8170-2EF28450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5E2B66-CC5B-4DCF-91E4-0ACF94D0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DBC7ED-E365-4C81-BF3B-F350A11F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11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5694F-040A-4D07-9A01-9B3AB4B9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5C6442-9FA2-407A-AEFA-05DE09C18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700A29-4406-456E-97EC-8FCA7EA54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E29DC-10C6-423E-A174-DB4091C3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0D9A8A-1BB1-4290-99DC-731C54D96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1A9AE7-63BB-499D-A954-B65F133E8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79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A15EBF-F590-4C90-AD2C-DE0D43D1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25501-4643-4147-95C6-A7092A350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F2558-42A4-4CA3-B6E3-A440AFC55C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669CD-7EDA-4A27-B453-76827CFB8101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DB426-BD88-4C7A-8B5E-9554F0EA1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A750E3-8375-401C-ADEA-84DF6D2BB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71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강의소개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CD057B-FD9E-478A-996D-912EC6182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197" y="1441205"/>
            <a:ext cx="8487960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2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3525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</a:t>
            </a:r>
            <a:r>
              <a:rPr lang="ko-KR" altLang="en-US" dirty="0"/>
              <a:t>데이터 추가하기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501801-FF0B-4E82-BC6D-C99034ADA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952152"/>
            <a:ext cx="6585358" cy="410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2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5766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</a:t>
            </a:r>
            <a:r>
              <a:rPr lang="ko-KR" altLang="en-US" dirty="0"/>
              <a:t>리스트 데이터 추가하기 </a:t>
            </a:r>
            <a:r>
              <a:rPr lang="ko-KR" altLang="en-US" dirty="0" err="1"/>
              <a:t>구조생각하기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5EB0EE-2F82-49F9-8DF7-1F48841AB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73" y="981512"/>
            <a:ext cx="4508970" cy="29108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839D40-D429-4538-A594-BAE28618C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98" y="473966"/>
            <a:ext cx="5469246" cy="29110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0D3D64-7C79-47A8-9640-2F73D186D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199" y="3787629"/>
            <a:ext cx="5389356" cy="2734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441B5C-C344-4680-BBBA-F3329E1DD671}"/>
              </a:ext>
            </a:extLst>
          </p:cNvPr>
          <p:cNvSpPr txBox="1"/>
          <p:nvPr/>
        </p:nvSpPr>
        <p:spPr>
          <a:xfrm>
            <a:off x="260059" y="4508703"/>
            <a:ext cx="47484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공통 부모에 </a:t>
            </a:r>
            <a:r>
              <a:rPr lang="ko-KR" altLang="en-US" dirty="0" err="1"/>
              <a:t>스테이트로</a:t>
            </a:r>
            <a:r>
              <a:rPr lang="ko-KR" altLang="en-US" dirty="0"/>
              <a:t> 설정하여 문제 해결</a:t>
            </a:r>
            <a:endParaRPr lang="en-US" altLang="ko-KR" dirty="0"/>
          </a:p>
          <a:p>
            <a:r>
              <a:rPr lang="ko-KR" altLang="en-US" dirty="0"/>
              <a:t>이것을 </a:t>
            </a:r>
            <a:r>
              <a:rPr lang="ko-KR" altLang="en-US" b="1" u="sng" dirty="0" err="1"/>
              <a:t>스테이트</a:t>
            </a:r>
            <a:r>
              <a:rPr lang="ko-KR" altLang="en-US" b="1" u="sng" dirty="0"/>
              <a:t> 끌어올리기</a:t>
            </a:r>
            <a:r>
              <a:rPr lang="en-US" altLang="ko-KR" b="1" u="sng" dirty="0"/>
              <a:t>..</a:t>
            </a:r>
          </a:p>
          <a:p>
            <a:endParaRPr lang="en-US" altLang="ko-KR" dirty="0"/>
          </a:p>
          <a:p>
            <a:r>
              <a:rPr lang="en-US" altLang="ko-KR" dirty="0" err="1"/>
              <a:t>diaryEditor,DiaryList</a:t>
            </a:r>
            <a:r>
              <a:rPr lang="en-US" altLang="ko-KR" dirty="0"/>
              <a:t> </a:t>
            </a:r>
            <a:r>
              <a:rPr lang="ko-KR" altLang="en-US" dirty="0"/>
              <a:t>컴포넌트</a:t>
            </a:r>
            <a:endParaRPr lang="en-US" altLang="ko-KR" dirty="0"/>
          </a:p>
          <a:p>
            <a:r>
              <a:rPr lang="en-US" altLang="ko-KR" dirty="0"/>
              <a:t>App</a:t>
            </a:r>
            <a:r>
              <a:rPr lang="ko-KR" altLang="en-US" dirty="0"/>
              <a:t>에 공통으로 사용하는 상태</a:t>
            </a:r>
          </a:p>
        </p:txBody>
      </p:sp>
    </p:spTree>
    <p:extLst>
      <p:ext uri="{BB962C8B-B14F-4D97-AF65-F5344CB8AC3E}">
        <p14:creationId xmlns:p14="http://schemas.microsoft.com/office/powerpoint/2010/main" val="1989867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29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</a:t>
            </a:r>
            <a:r>
              <a:rPr lang="ko-KR" altLang="en-US" dirty="0"/>
              <a:t>리스트 데이터 추가하기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F466BC-61A5-4591-8F8E-6A5A4EF75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6" y="1473357"/>
            <a:ext cx="8822425" cy="50155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A35F33B-02FD-46EA-A6C2-34D195878845}"/>
              </a:ext>
            </a:extLst>
          </p:cNvPr>
          <p:cNvSpPr/>
          <p:nvPr/>
        </p:nvSpPr>
        <p:spPr>
          <a:xfrm>
            <a:off x="4692242" y="5412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/>
              <a:t>DiaryEditor,DiaryList</a:t>
            </a:r>
            <a:r>
              <a:rPr lang="en-US" altLang="ko-KR" dirty="0"/>
              <a:t> </a:t>
            </a:r>
            <a:r>
              <a:rPr lang="ko-KR" altLang="en-US" dirty="0"/>
              <a:t>컴포넌트</a:t>
            </a:r>
            <a:endParaRPr lang="en-US" altLang="ko-KR" dirty="0"/>
          </a:p>
          <a:p>
            <a:r>
              <a:rPr lang="en-US" altLang="ko-KR" dirty="0"/>
              <a:t>App</a:t>
            </a:r>
            <a:r>
              <a:rPr lang="ko-KR" altLang="en-US" dirty="0"/>
              <a:t>에 공통으로 사용하는 상태 관리 및 업데이트</a:t>
            </a:r>
          </a:p>
        </p:txBody>
      </p:sp>
    </p:spTree>
    <p:extLst>
      <p:ext uri="{BB962C8B-B14F-4D97-AF65-F5344CB8AC3E}">
        <p14:creationId xmlns:p14="http://schemas.microsoft.com/office/powerpoint/2010/main" val="110677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29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</a:t>
            </a:r>
            <a:r>
              <a:rPr lang="ko-KR" altLang="en-US" dirty="0"/>
              <a:t>리스트 데이터 삭제하기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DBE4D4-59A1-49F2-8435-DB0BEA955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35" y="1765139"/>
            <a:ext cx="6350589" cy="38819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230F90-D603-4F7C-97AC-978C1005E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59" y="1065781"/>
            <a:ext cx="3092061" cy="24911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7AE66F-E4D7-4903-AD23-8F55EBE49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959" y="4066562"/>
            <a:ext cx="4465606" cy="256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37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29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</a:t>
            </a:r>
            <a:r>
              <a:rPr lang="ko-KR" altLang="en-US" dirty="0"/>
              <a:t>리스트 데이터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DBE4D4-59A1-49F2-8435-DB0BEA955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35" y="1765139"/>
            <a:ext cx="6350589" cy="38819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230F90-D603-4F7C-97AC-978C1005E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59" y="1065781"/>
            <a:ext cx="3092061" cy="24911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7AE66F-E4D7-4903-AD23-8F55EBE49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959" y="4066562"/>
            <a:ext cx="4465606" cy="256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18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29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</a:t>
            </a:r>
            <a:r>
              <a:rPr lang="ko-KR" altLang="en-US" dirty="0"/>
              <a:t>리스트 데이터 수정하기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7AC125-6B5E-413D-B22C-6D21BAB45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51" y="1073791"/>
            <a:ext cx="6839207" cy="45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10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29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</a:t>
            </a:r>
            <a:r>
              <a:rPr lang="ko-KR" altLang="en-US" dirty="0"/>
              <a:t>리스트 데이터 수정하기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12FE3C-79DA-4057-91D1-5A4222C23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7" y="1467396"/>
            <a:ext cx="4060271" cy="51724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FD4CBC-72BD-4573-9377-A0422AC3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926" y="130307"/>
            <a:ext cx="3352456" cy="22309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DE191E-951D-406D-8288-DE8DEB285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926" y="2759978"/>
            <a:ext cx="3371580" cy="40980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049C5D-BD44-4402-9F03-4C252F92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506" y="3844631"/>
            <a:ext cx="3101824" cy="301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88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5293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</a:t>
            </a:r>
            <a:r>
              <a:rPr lang="ko-KR" altLang="en-US" dirty="0"/>
              <a:t>라이프사이클 제어하기</a:t>
            </a:r>
            <a:r>
              <a:rPr lang="en-US" altLang="ko-KR" dirty="0"/>
              <a:t>(</a:t>
            </a:r>
            <a:r>
              <a:rPr lang="en-US" altLang="ko-KR" dirty="0" err="1"/>
              <a:t>useEffect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8DF845-E8F2-44F4-B457-605854F05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7" y="889612"/>
            <a:ext cx="6123965" cy="28901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C98FBF-1745-4CE2-8B25-F483BEFA6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905" y="3873079"/>
            <a:ext cx="6492978" cy="28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8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5293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</a:t>
            </a:r>
            <a:r>
              <a:rPr lang="ko-KR" altLang="en-US" dirty="0"/>
              <a:t>라이프사이클 제어하기</a:t>
            </a:r>
            <a:r>
              <a:rPr lang="en-US" altLang="ko-KR" dirty="0"/>
              <a:t>(</a:t>
            </a:r>
            <a:r>
              <a:rPr lang="en-US" altLang="ko-KR" dirty="0" err="1"/>
              <a:t>useEffect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C885AB-24E4-422C-AE76-6AE4AD157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59" y="947956"/>
            <a:ext cx="5922627" cy="27949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3A18CB-7FB0-4BF6-8EF8-5090E518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663" y="3630335"/>
            <a:ext cx="6096000" cy="296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47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5293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</a:t>
            </a:r>
            <a:r>
              <a:rPr lang="ko-KR" altLang="en-US" dirty="0"/>
              <a:t>라이프사이클 제어하기</a:t>
            </a:r>
            <a:r>
              <a:rPr lang="en-US" altLang="ko-KR" dirty="0"/>
              <a:t>(</a:t>
            </a:r>
            <a:r>
              <a:rPr lang="en-US" altLang="ko-KR" dirty="0" err="1"/>
              <a:t>useEffect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93411-BEA0-4A8B-A2D2-B9BE89DF436C}"/>
              </a:ext>
            </a:extLst>
          </p:cNvPr>
          <p:cNvSpPr txBox="1"/>
          <p:nvPr/>
        </p:nvSpPr>
        <p:spPr>
          <a:xfrm>
            <a:off x="260059" y="1996580"/>
            <a:ext cx="1000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클래스형 컴포넌트가 가진 기본적인 기능을 함수형 컴포넌트에서 </a:t>
            </a:r>
            <a:r>
              <a:rPr lang="ko-KR" altLang="en-US" dirty="0" err="1"/>
              <a:t>훅킹</a:t>
            </a:r>
            <a:r>
              <a:rPr lang="ko-KR" altLang="en-US" dirty="0"/>
              <a:t> 낚아채서 사용 가능하다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50FFA2-F503-4D25-B471-083D983A5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808" y="2973641"/>
            <a:ext cx="5229106" cy="3242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880270-2355-46FC-9C01-54803C540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047" y="2973641"/>
            <a:ext cx="4817060" cy="324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57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230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945136-9707-4AB1-9D9B-9B81CFFDC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5" y="1058290"/>
            <a:ext cx="7273255" cy="36405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94C462-6254-4262-BC83-1EABB4F5E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271" y="5033396"/>
            <a:ext cx="3326440" cy="1723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7542B0-5401-46A1-A03A-35798411B8CF}"/>
              </a:ext>
            </a:extLst>
          </p:cNvPr>
          <p:cNvSpPr txBox="1"/>
          <p:nvPr/>
        </p:nvSpPr>
        <p:spPr>
          <a:xfrm>
            <a:off x="8207825" y="466406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완주후</a:t>
            </a:r>
            <a:r>
              <a:rPr lang="ko-KR" altLang="en-US" dirty="0"/>
              <a:t> 예제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405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5293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</a:t>
            </a:r>
            <a:r>
              <a:rPr lang="ko-KR" altLang="en-US" dirty="0"/>
              <a:t>라이프사이클 제어하기</a:t>
            </a:r>
            <a:r>
              <a:rPr lang="en-US" altLang="ko-KR" dirty="0"/>
              <a:t>(</a:t>
            </a:r>
            <a:r>
              <a:rPr lang="en-US" altLang="ko-KR" dirty="0" err="1"/>
              <a:t>useEffect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836A71-BC9B-4584-A853-C68EE681F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6" y="1018091"/>
            <a:ext cx="7871670" cy="39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63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5293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</a:t>
            </a:r>
            <a:r>
              <a:rPr lang="ko-KR" altLang="en-US" dirty="0"/>
              <a:t>라이프사이클 제어하기</a:t>
            </a:r>
            <a:r>
              <a:rPr lang="en-US" altLang="ko-KR" dirty="0"/>
              <a:t>(</a:t>
            </a:r>
            <a:r>
              <a:rPr lang="en-US" altLang="ko-KR" dirty="0" err="1"/>
              <a:t>useEffect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290E3-5F13-48C2-98BD-675ABE5EE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59" y="1001078"/>
            <a:ext cx="4586792" cy="5638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F49C59-86F3-4BC6-BE1C-6C33D660B05F}"/>
              </a:ext>
            </a:extLst>
          </p:cNvPr>
          <p:cNvSpPr txBox="1"/>
          <p:nvPr/>
        </p:nvSpPr>
        <p:spPr>
          <a:xfrm>
            <a:off x="5293454" y="1001078"/>
            <a:ext cx="5035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디펜던시</a:t>
            </a:r>
            <a:r>
              <a:rPr lang="ko-KR" altLang="en-US" dirty="0"/>
              <a:t> </a:t>
            </a:r>
            <a:r>
              <a:rPr lang="en-US" altLang="ko-KR" dirty="0"/>
              <a:t>array </a:t>
            </a:r>
            <a:r>
              <a:rPr lang="ko-KR" altLang="en-US" dirty="0" err="1"/>
              <a:t>잘활용하면</a:t>
            </a:r>
            <a:r>
              <a:rPr lang="ko-KR" altLang="en-US" dirty="0"/>
              <a:t> 감지하고 싶은 값만</a:t>
            </a:r>
            <a:endParaRPr lang="en-US" altLang="ko-KR" dirty="0"/>
          </a:p>
          <a:p>
            <a:r>
              <a:rPr lang="ko-KR" altLang="en-US" dirty="0"/>
              <a:t>업데이트 할 수 있다</a:t>
            </a:r>
            <a:r>
              <a:rPr lang="en-US" altLang="ko-KR" dirty="0"/>
              <a:t>. (</a:t>
            </a:r>
            <a:r>
              <a:rPr lang="ko-KR" altLang="en-US" dirty="0"/>
              <a:t>변화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377748-233B-4E17-996F-54ACE836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012" y="1784042"/>
            <a:ext cx="4620270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7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5293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</a:t>
            </a:r>
            <a:r>
              <a:rPr lang="ko-KR" altLang="en-US" dirty="0"/>
              <a:t>라이프사이클 제어하기</a:t>
            </a:r>
            <a:r>
              <a:rPr lang="en-US" altLang="ko-KR" dirty="0"/>
              <a:t>(</a:t>
            </a:r>
            <a:r>
              <a:rPr lang="en-US" altLang="ko-KR" dirty="0" err="1"/>
              <a:t>useEffect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020E3-63A3-4EEC-87C4-BE5A15066B91}"/>
              </a:ext>
            </a:extLst>
          </p:cNvPr>
          <p:cNvSpPr txBox="1"/>
          <p:nvPr/>
        </p:nvSpPr>
        <p:spPr>
          <a:xfrm>
            <a:off x="5309674" y="4957894"/>
            <a:ext cx="423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단락 회로 평가로 컴포넌트 표출 가능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724EB8-85DB-44FF-97EE-F1971BE3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41" y="1262119"/>
            <a:ext cx="4534533" cy="48203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B84047-D02D-4294-89D7-3625E2D8F84C}"/>
              </a:ext>
            </a:extLst>
          </p:cNvPr>
          <p:cNvSpPr txBox="1"/>
          <p:nvPr/>
        </p:nvSpPr>
        <p:spPr>
          <a:xfrm>
            <a:off x="5309674" y="2541837"/>
            <a:ext cx="3020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마운트 </a:t>
            </a:r>
            <a:r>
              <a:rPr lang="en-US" altLang="ko-KR" dirty="0"/>
              <a:t>: </a:t>
            </a:r>
            <a:r>
              <a:rPr lang="ko-KR" altLang="en-US" dirty="0"/>
              <a:t>생성시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언마운트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화면에서 사라짐</a:t>
            </a:r>
          </a:p>
        </p:txBody>
      </p:sp>
    </p:spTree>
    <p:extLst>
      <p:ext uri="{BB962C8B-B14F-4D97-AF65-F5344CB8AC3E}">
        <p14:creationId xmlns:p14="http://schemas.microsoft.com/office/powerpoint/2010/main" val="3949448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3097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호출하기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594B84-0008-46DF-BAEF-C7DD570E9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42" y="1031845"/>
            <a:ext cx="7121329" cy="44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74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3097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호출하기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257196-404C-4C82-9257-EA2622B5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12" y="962194"/>
            <a:ext cx="6878010" cy="5677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321616-C84F-4622-B624-3B1C54152D8C}"/>
              </a:ext>
            </a:extLst>
          </p:cNvPr>
          <p:cNvSpPr txBox="1"/>
          <p:nvPr/>
        </p:nvSpPr>
        <p:spPr>
          <a:xfrm>
            <a:off x="7482980" y="2013358"/>
            <a:ext cx="45271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usEffect</a:t>
            </a:r>
            <a:r>
              <a:rPr lang="ko-KR" altLang="en-US" dirty="0"/>
              <a:t>로 </a:t>
            </a:r>
            <a:r>
              <a:rPr lang="en-US" altLang="ko-KR" dirty="0"/>
              <a:t>Mount </a:t>
            </a:r>
            <a:r>
              <a:rPr lang="ko-KR" altLang="en-US" dirty="0"/>
              <a:t>시점 한번만 진행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getData</a:t>
            </a:r>
            <a:r>
              <a:rPr lang="en-US" altLang="ko-KR" dirty="0"/>
              <a:t> </a:t>
            </a:r>
            <a:r>
              <a:rPr lang="ko-KR" altLang="en-US" dirty="0"/>
              <a:t>불러와서 </a:t>
            </a:r>
            <a:r>
              <a:rPr lang="en-US" altLang="ko-KR" dirty="0"/>
              <a:t>await fetch</a:t>
            </a:r>
            <a:r>
              <a:rPr lang="ko-KR" altLang="en-US" dirty="0"/>
              <a:t> </a:t>
            </a:r>
            <a:r>
              <a:rPr lang="en-US" altLang="ko-KR" dirty="0"/>
              <a:t>json </a:t>
            </a:r>
            <a:r>
              <a:rPr lang="ko-KR" altLang="en-US" dirty="0"/>
              <a:t>데이터</a:t>
            </a:r>
            <a:endParaRPr lang="en-US" altLang="ko-KR" dirty="0"/>
          </a:p>
          <a:p>
            <a:r>
              <a:rPr lang="ko-KR" altLang="en-US" dirty="0"/>
              <a:t>응답 받기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응답값</a:t>
            </a:r>
            <a:r>
              <a:rPr lang="ko-KR" altLang="en-US" dirty="0"/>
              <a:t> </a:t>
            </a:r>
            <a:r>
              <a:rPr lang="en-US" altLang="ko-KR" dirty="0"/>
              <a:t>res </a:t>
            </a:r>
            <a:r>
              <a:rPr lang="ko-KR" altLang="en-US" dirty="0"/>
              <a:t>에 </a:t>
            </a:r>
            <a:r>
              <a:rPr lang="en-US" altLang="ko-KR" dirty="0"/>
              <a:t>20</a:t>
            </a:r>
            <a:r>
              <a:rPr lang="ko-KR" altLang="en-US" dirty="0"/>
              <a:t>개만 잘라서 </a:t>
            </a:r>
            <a:r>
              <a:rPr lang="en-US" altLang="ko-KR" dirty="0"/>
              <a:t>map</a:t>
            </a:r>
            <a:r>
              <a:rPr lang="ko-KR" altLang="en-US" dirty="0"/>
              <a:t>으로 </a:t>
            </a:r>
            <a:endParaRPr lang="en-US" altLang="ko-KR" dirty="0"/>
          </a:p>
          <a:p>
            <a:r>
              <a:rPr lang="ko-KR" altLang="en-US" dirty="0"/>
              <a:t>각 속성값에 맞는 </a:t>
            </a:r>
            <a:r>
              <a:rPr lang="en-US" altLang="ko-KR" dirty="0" err="1"/>
              <a:t>initData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setData</a:t>
            </a:r>
            <a:r>
              <a:rPr lang="ko-KR" altLang="en-US" dirty="0"/>
              <a:t>로 </a:t>
            </a:r>
            <a:r>
              <a:rPr lang="en-US" altLang="ko-KR" dirty="0" err="1"/>
              <a:t>initData</a:t>
            </a:r>
            <a:r>
              <a:rPr lang="en-US" altLang="ko-KR" dirty="0"/>
              <a:t> </a:t>
            </a:r>
            <a:r>
              <a:rPr lang="ko-KR" altLang="en-US" dirty="0"/>
              <a:t>상태 변화</a:t>
            </a:r>
          </a:p>
        </p:txBody>
      </p:sp>
    </p:spTree>
    <p:extLst>
      <p:ext uri="{BB962C8B-B14F-4D97-AF65-F5344CB8AC3E}">
        <p14:creationId xmlns:p14="http://schemas.microsoft.com/office/powerpoint/2010/main" val="3969876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2458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en-US" altLang="ko-KR" dirty="0"/>
              <a:t>React developer tools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840391-B2DA-4F37-8C7E-38E6CBC04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034" y="218114"/>
            <a:ext cx="6957270" cy="32464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2C8464-925D-4D75-A0B7-94125D22D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40" y="4014354"/>
            <a:ext cx="5553850" cy="2791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69A1B3-32AC-4E13-B789-C403ABA4465B}"/>
              </a:ext>
            </a:extLst>
          </p:cNvPr>
          <p:cNvSpPr txBox="1"/>
          <p:nvPr/>
        </p:nvSpPr>
        <p:spPr>
          <a:xfrm>
            <a:off x="9051720" y="3472987"/>
            <a:ext cx="2943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컴포넌트 별</a:t>
            </a:r>
            <a:endParaRPr lang="en-US" altLang="ko-KR" dirty="0"/>
          </a:p>
          <a:p>
            <a:r>
              <a:rPr lang="en-US" altLang="ko-KR" dirty="0"/>
              <a:t>Props </a:t>
            </a:r>
            <a:r>
              <a:rPr lang="ko-KR" altLang="en-US" dirty="0"/>
              <a:t>값 </a:t>
            </a:r>
            <a:r>
              <a:rPr lang="ko-KR" altLang="en-US" dirty="0" err="1"/>
              <a:t>상태값</a:t>
            </a:r>
            <a:r>
              <a:rPr lang="ko-KR" altLang="en-US" dirty="0"/>
              <a:t> </a:t>
            </a:r>
            <a:r>
              <a:rPr lang="ko-KR" altLang="en-US" dirty="0" err="1"/>
              <a:t>체킹</a:t>
            </a:r>
            <a:r>
              <a:rPr lang="ko-KR" altLang="en-US" dirty="0"/>
              <a:t> 가능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A7E79-74A7-4F15-A334-4836B5835129}"/>
              </a:ext>
            </a:extLst>
          </p:cNvPr>
          <p:cNvSpPr txBox="1"/>
          <p:nvPr/>
        </p:nvSpPr>
        <p:spPr>
          <a:xfrm>
            <a:off x="6096000" y="5696070"/>
            <a:ext cx="599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옵션 체크 하면 현제 </a:t>
            </a:r>
            <a:r>
              <a:rPr lang="ko-KR" altLang="en-US" dirty="0" err="1"/>
              <a:t>리랜더링</a:t>
            </a:r>
            <a:r>
              <a:rPr lang="ko-KR" altLang="en-US" dirty="0"/>
              <a:t> 되는 부분 체크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7748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 최적화 </a:t>
            </a:r>
            <a:r>
              <a:rPr lang="en-US" altLang="ko-KR" dirty="0"/>
              <a:t>(</a:t>
            </a:r>
            <a:r>
              <a:rPr lang="en-US" altLang="ko-KR" dirty="0" err="1"/>
              <a:t>useMemo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58AEC8-5ADA-480A-B0AE-DED4CEA5F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7" y="864445"/>
            <a:ext cx="4806891" cy="27499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9C280E-5C43-4E53-B515-5A1D64558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385" y="3294775"/>
            <a:ext cx="5101866" cy="338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17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 최적화 </a:t>
            </a:r>
            <a:r>
              <a:rPr lang="en-US" altLang="ko-KR" dirty="0"/>
              <a:t>(</a:t>
            </a:r>
            <a:r>
              <a:rPr lang="en-US" altLang="ko-KR" dirty="0" err="1"/>
              <a:t>useMemo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CF51EC-D0E3-44A7-8567-6E663C10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2" y="864445"/>
            <a:ext cx="6772710" cy="386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55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 최적화 </a:t>
            </a:r>
            <a:r>
              <a:rPr lang="en-US" altLang="ko-KR" dirty="0"/>
              <a:t>(</a:t>
            </a:r>
            <a:r>
              <a:rPr lang="en-US" altLang="ko-KR" dirty="0" err="1"/>
              <a:t>useMemo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3FDF0B-588A-4B07-A14D-1AF33C07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10" y="1182848"/>
            <a:ext cx="4467384" cy="5457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CC03F-EC3C-4E82-8F99-8F8366386A63}"/>
              </a:ext>
            </a:extLst>
          </p:cNvPr>
          <p:cNvSpPr txBox="1"/>
          <p:nvPr/>
        </p:nvSpPr>
        <p:spPr>
          <a:xfrm>
            <a:off x="5280773" y="2782669"/>
            <a:ext cx="65261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useMemo</a:t>
            </a:r>
            <a:r>
              <a:rPr lang="ko-KR" altLang="en-US" dirty="0"/>
              <a:t> 이용하여 </a:t>
            </a:r>
            <a:r>
              <a:rPr lang="en-US" altLang="ko-KR" b="1" dirty="0"/>
              <a:t>data </a:t>
            </a:r>
            <a:r>
              <a:rPr lang="ko-KR" altLang="en-US" b="1" dirty="0"/>
              <a:t>길이가 </a:t>
            </a:r>
            <a:r>
              <a:rPr lang="ko-KR" altLang="en-US" b="1" dirty="0" err="1"/>
              <a:t>변할때만</a:t>
            </a:r>
            <a:r>
              <a:rPr lang="ko-KR" altLang="en-US" b="1" dirty="0"/>
              <a:t> </a:t>
            </a:r>
            <a:r>
              <a:rPr lang="ko-KR" altLang="en-US" dirty="0"/>
              <a:t>해당 하는 </a:t>
            </a:r>
            <a:r>
              <a:rPr lang="ko-KR" altLang="en-US" b="1" dirty="0"/>
              <a:t>부분의</a:t>
            </a:r>
            <a:endParaRPr lang="en-US" altLang="ko-KR" b="1" dirty="0"/>
          </a:p>
          <a:p>
            <a:r>
              <a:rPr lang="ko-KR" altLang="en-US" b="1" dirty="0"/>
              <a:t>계산을 진행한다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dirty="0" err="1"/>
              <a:t>useMemo</a:t>
            </a:r>
            <a:r>
              <a:rPr lang="en-US" altLang="ko-KR" dirty="0"/>
              <a:t> </a:t>
            </a:r>
            <a:r>
              <a:rPr lang="ko-KR" altLang="en-US" dirty="0"/>
              <a:t>사용시 함수가 아니라 값으로 </a:t>
            </a:r>
            <a:r>
              <a:rPr lang="ko-KR" altLang="en-US" dirty="0" err="1"/>
              <a:t>리턴되게</a:t>
            </a:r>
            <a:r>
              <a:rPr lang="ko-KR" altLang="en-US" dirty="0"/>
              <a:t> 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수정시에는 </a:t>
            </a:r>
            <a:r>
              <a:rPr lang="en-US" altLang="ko-KR" dirty="0"/>
              <a:t>data</a:t>
            </a:r>
            <a:r>
              <a:rPr lang="ko-KR" altLang="en-US" dirty="0"/>
              <a:t>길이가 동일하므로 계산 하지 않는다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0263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029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 최적화 </a:t>
            </a:r>
            <a:r>
              <a:rPr lang="en-US" altLang="ko-KR" dirty="0"/>
              <a:t>(</a:t>
            </a:r>
            <a:r>
              <a:rPr lang="en-US" altLang="ko-KR" dirty="0" err="1"/>
              <a:t>React.memo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2A8B3F-DB2B-46DD-B540-0C96B8343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9" y="1072323"/>
            <a:ext cx="5880683" cy="30741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5F9771-05D9-487E-920B-4E3159183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654" y="3926048"/>
            <a:ext cx="5151984" cy="27138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20EA6B-73DA-4710-8E3E-2EAD37A59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402" y="4707025"/>
            <a:ext cx="4806598" cy="15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01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사용자 입력 처리하기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93FE8A-21F1-4D99-B472-3EA519E32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54" y="1107347"/>
            <a:ext cx="8393159" cy="430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77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029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 최적화 </a:t>
            </a:r>
            <a:r>
              <a:rPr lang="en-US" altLang="ko-KR" dirty="0"/>
              <a:t>(</a:t>
            </a:r>
            <a:r>
              <a:rPr lang="en-US" altLang="ko-KR" dirty="0" err="1"/>
              <a:t>React.memo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B626EF-C31D-443C-B8AE-3AE4E2A7D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7" y="1048623"/>
            <a:ext cx="5355503" cy="5389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35F898-054A-4339-AFED-2BC53562C433}"/>
              </a:ext>
            </a:extLst>
          </p:cNvPr>
          <p:cNvSpPr txBox="1"/>
          <p:nvPr/>
        </p:nvSpPr>
        <p:spPr>
          <a:xfrm>
            <a:off x="5898100" y="1828800"/>
            <a:ext cx="5852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React.memo</a:t>
            </a:r>
            <a:r>
              <a:rPr lang="ko-KR" altLang="en-US" dirty="0"/>
              <a:t> 이용하여</a:t>
            </a:r>
            <a:r>
              <a:rPr lang="en-US" altLang="ko-KR" dirty="0"/>
              <a:t> </a:t>
            </a:r>
            <a:r>
              <a:rPr lang="ko-KR" altLang="en-US" dirty="0"/>
              <a:t>컴포넌트에 </a:t>
            </a:r>
            <a:r>
              <a:rPr lang="en-US" altLang="ko-KR" b="1" u="sng" dirty="0"/>
              <a:t>props</a:t>
            </a:r>
            <a:r>
              <a:rPr lang="ko-KR" altLang="en-US" b="1" u="sng" dirty="0"/>
              <a:t>받아오는 값이</a:t>
            </a:r>
            <a:endParaRPr lang="en-US" altLang="ko-KR" b="1" u="sng" dirty="0"/>
          </a:p>
          <a:p>
            <a:r>
              <a:rPr lang="ko-KR" altLang="en-US" b="1" u="sng" dirty="0" err="1"/>
              <a:t>변경될때만</a:t>
            </a:r>
            <a:r>
              <a:rPr lang="ko-KR" altLang="en-US" b="1" u="sng" dirty="0"/>
              <a:t> </a:t>
            </a:r>
            <a:r>
              <a:rPr lang="ko-KR" altLang="en-US" b="1" u="sng" dirty="0" err="1"/>
              <a:t>리랜더링</a:t>
            </a:r>
            <a:r>
              <a:rPr lang="ko-KR" altLang="en-US" b="1" u="sng" dirty="0"/>
              <a:t> 된다</a:t>
            </a:r>
            <a:r>
              <a:rPr lang="en-US" altLang="ko-KR" b="1" u="sn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1608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029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 최적화 </a:t>
            </a:r>
            <a:r>
              <a:rPr lang="en-US" altLang="ko-KR" dirty="0"/>
              <a:t>(</a:t>
            </a:r>
            <a:r>
              <a:rPr lang="en-US" altLang="ko-KR" dirty="0" err="1"/>
              <a:t>React.memo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B626EF-C31D-443C-B8AE-3AE4E2A7D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97" y="1048623"/>
            <a:ext cx="5355503" cy="5389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35F898-054A-4339-AFED-2BC53562C433}"/>
              </a:ext>
            </a:extLst>
          </p:cNvPr>
          <p:cNvSpPr txBox="1"/>
          <p:nvPr/>
        </p:nvSpPr>
        <p:spPr>
          <a:xfrm>
            <a:off x="5898100" y="1828800"/>
            <a:ext cx="5852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React.memo</a:t>
            </a:r>
            <a:r>
              <a:rPr lang="ko-KR" altLang="en-US" dirty="0"/>
              <a:t> 이용하여</a:t>
            </a:r>
            <a:r>
              <a:rPr lang="en-US" altLang="ko-KR" dirty="0"/>
              <a:t> </a:t>
            </a:r>
            <a:r>
              <a:rPr lang="ko-KR" altLang="en-US" dirty="0"/>
              <a:t>컴포넌트에 </a:t>
            </a:r>
            <a:r>
              <a:rPr lang="en-US" altLang="ko-KR" b="1" u="sng" dirty="0"/>
              <a:t>props</a:t>
            </a:r>
            <a:r>
              <a:rPr lang="ko-KR" altLang="en-US" b="1" u="sng" dirty="0"/>
              <a:t>받아오는 값이</a:t>
            </a:r>
            <a:endParaRPr lang="en-US" altLang="ko-KR" b="1" u="sng" dirty="0"/>
          </a:p>
          <a:p>
            <a:r>
              <a:rPr lang="ko-KR" altLang="en-US" b="1" u="sng" dirty="0" err="1"/>
              <a:t>변경될때만</a:t>
            </a:r>
            <a:r>
              <a:rPr lang="ko-KR" altLang="en-US" b="1" u="sng" dirty="0"/>
              <a:t> </a:t>
            </a:r>
            <a:r>
              <a:rPr lang="ko-KR" altLang="en-US" b="1" u="sng" dirty="0" err="1"/>
              <a:t>리랜더링</a:t>
            </a:r>
            <a:r>
              <a:rPr lang="ko-KR" altLang="en-US" b="1" u="sng" dirty="0"/>
              <a:t> 된다</a:t>
            </a:r>
            <a:r>
              <a:rPr lang="en-US" altLang="ko-KR" b="1" u="sn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337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029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 최적화 </a:t>
            </a:r>
            <a:r>
              <a:rPr lang="en-US" altLang="ko-KR" dirty="0"/>
              <a:t>(</a:t>
            </a:r>
            <a:r>
              <a:rPr lang="en-US" altLang="ko-KR" dirty="0" err="1"/>
              <a:t>React.memo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DDACA8-4722-406B-839E-9F862D502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83" y="1562549"/>
            <a:ext cx="5410955" cy="3581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9069B5-84F1-4708-BD57-7E3AF2DEF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555" y="541279"/>
            <a:ext cx="4001058" cy="21910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8EA898-EBB1-4DE4-B4EB-72FD0DF79344}"/>
              </a:ext>
            </a:extLst>
          </p:cNvPr>
          <p:cNvSpPr txBox="1"/>
          <p:nvPr/>
        </p:nvSpPr>
        <p:spPr>
          <a:xfrm>
            <a:off x="6635692" y="3179428"/>
            <a:ext cx="54739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React.memo</a:t>
            </a:r>
            <a:r>
              <a:rPr lang="ko-KR" altLang="en-US" dirty="0"/>
              <a:t> 이용하여 </a:t>
            </a:r>
            <a:r>
              <a:rPr lang="en-US" altLang="ko-KR" dirty="0"/>
              <a:t>count </a:t>
            </a:r>
            <a:r>
              <a:rPr lang="ko-KR" altLang="en-US" dirty="0"/>
              <a:t>값에 변동이 없으므로</a:t>
            </a:r>
            <a:endParaRPr lang="en-US" altLang="ko-KR" dirty="0"/>
          </a:p>
          <a:p>
            <a:r>
              <a:rPr lang="ko-KR" altLang="en-US" dirty="0" err="1"/>
              <a:t>리랜더링</a:t>
            </a:r>
            <a:r>
              <a:rPr lang="ko-KR" altLang="en-US" dirty="0"/>
              <a:t> 안됨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!</a:t>
            </a:r>
          </a:p>
          <a:p>
            <a:r>
              <a:rPr lang="en-US" altLang="ko-KR" b="1" dirty="0" err="1"/>
              <a:t>Obj.count</a:t>
            </a:r>
            <a:r>
              <a:rPr lang="ko-KR" altLang="en-US" b="1" dirty="0"/>
              <a:t>는 객체</a:t>
            </a:r>
            <a:r>
              <a:rPr lang="en-US" altLang="ko-KR" b="1" dirty="0"/>
              <a:t>(</a:t>
            </a:r>
            <a:r>
              <a:rPr lang="ko-KR" altLang="en-US" b="1" dirty="0"/>
              <a:t>얕은 비교로</a:t>
            </a:r>
            <a:r>
              <a:rPr lang="en-US" altLang="ko-KR" b="1" dirty="0"/>
              <a:t>) </a:t>
            </a:r>
            <a:r>
              <a:rPr lang="ko-KR" altLang="en-US" b="1" dirty="0" err="1"/>
              <a:t>랜더링됨</a:t>
            </a:r>
            <a:r>
              <a:rPr lang="en-US" altLang="ko-KR" b="1" dirty="0"/>
              <a:t>..</a:t>
            </a:r>
          </a:p>
          <a:p>
            <a:endParaRPr lang="en-US" altLang="ko-KR" b="1" dirty="0"/>
          </a:p>
          <a:p>
            <a:r>
              <a:rPr lang="ko-KR" altLang="en-US" dirty="0"/>
              <a:t>해결 방법 다음 페이지</a:t>
            </a:r>
          </a:p>
        </p:txBody>
      </p:sp>
    </p:spTree>
    <p:extLst>
      <p:ext uri="{BB962C8B-B14F-4D97-AF65-F5344CB8AC3E}">
        <p14:creationId xmlns:p14="http://schemas.microsoft.com/office/powerpoint/2010/main" val="1532375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029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 최적화 </a:t>
            </a:r>
            <a:r>
              <a:rPr lang="en-US" altLang="ko-KR" dirty="0"/>
              <a:t>(</a:t>
            </a:r>
            <a:r>
              <a:rPr lang="en-US" altLang="ko-KR" dirty="0" err="1"/>
              <a:t>React.memo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4D9F5-BCE3-4E83-9D74-BD5AA1C5C3F8}"/>
              </a:ext>
            </a:extLst>
          </p:cNvPr>
          <p:cNvSpPr txBox="1"/>
          <p:nvPr/>
        </p:nvSpPr>
        <p:spPr>
          <a:xfrm>
            <a:off x="5219963" y="2082211"/>
            <a:ext cx="63191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Obj.count</a:t>
            </a:r>
            <a:r>
              <a:rPr lang="ko-KR" altLang="en-US" b="1" dirty="0"/>
              <a:t>는 객체</a:t>
            </a:r>
            <a:r>
              <a:rPr lang="en-US" altLang="ko-KR" b="1" dirty="0"/>
              <a:t> </a:t>
            </a:r>
            <a:r>
              <a:rPr lang="ko-KR" altLang="en-US" b="1" dirty="0"/>
              <a:t>비교는 </a:t>
            </a:r>
            <a:r>
              <a:rPr lang="en-US" altLang="ko-KR" b="1" dirty="0" err="1"/>
              <a:t>react.memo</a:t>
            </a:r>
            <a:r>
              <a:rPr lang="ko-KR" altLang="en-US" b="1" dirty="0"/>
              <a:t>에 두번째 </a:t>
            </a:r>
            <a:endParaRPr lang="en-US" altLang="ko-KR" b="1" dirty="0"/>
          </a:p>
          <a:p>
            <a:r>
              <a:rPr lang="ko-KR" altLang="en-US" b="1" dirty="0"/>
              <a:t>인자에</a:t>
            </a:r>
            <a:r>
              <a:rPr lang="en-US" altLang="ko-KR" b="1" dirty="0"/>
              <a:t> </a:t>
            </a:r>
            <a:r>
              <a:rPr lang="en-US" altLang="ko-KR" b="1" dirty="0" err="1"/>
              <a:t>areEqual</a:t>
            </a:r>
            <a:r>
              <a:rPr lang="en-US" altLang="ko-KR" b="1" dirty="0"/>
              <a:t> </a:t>
            </a:r>
            <a:r>
              <a:rPr lang="ko-KR" altLang="en-US" b="1" dirty="0"/>
              <a:t>함수를 만들어</a:t>
            </a:r>
            <a:r>
              <a:rPr lang="en-US" altLang="ko-KR" b="1" dirty="0"/>
              <a:t>(</a:t>
            </a:r>
            <a:r>
              <a:rPr lang="ko-KR" altLang="en-US" b="1" dirty="0"/>
              <a:t>이전</a:t>
            </a:r>
            <a:r>
              <a:rPr lang="en-US" altLang="ko-KR" b="1" dirty="0"/>
              <a:t>props</a:t>
            </a:r>
            <a:r>
              <a:rPr lang="ko-KR" altLang="en-US" b="1" dirty="0"/>
              <a:t>값</a:t>
            </a:r>
            <a:r>
              <a:rPr lang="en-US" altLang="ko-KR" b="1" dirty="0"/>
              <a:t>,</a:t>
            </a:r>
            <a:r>
              <a:rPr lang="ko-KR" altLang="en-US" b="1" dirty="0"/>
              <a:t>다음</a:t>
            </a:r>
            <a:r>
              <a:rPr lang="en-US" altLang="ko-KR" b="1" dirty="0"/>
              <a:t>props</a:t>
            </a:r>
            <a:r>
              <a:rPr lang="ko-KR" altLang="en-US" b="1" dirty="0"/>
              <a:t>값</a:t>
            </a:r>
            <a:r>
              <a:rPr lang="en-US" altLang="ko-KR" b="1" dirty="0"/>
              <a:t>)</a:t>
            </a:r>
          </a:p>
          <a:p>
            <a:r>
              <a:rPr lang="ko-KR" altLang="en-US" dirty="0"/>
              <a:t>받아 그림과 같이 </a:t>
            </a:r>
            <a:r>
              <a:rPr lang="en-US" altLang="ko-KR" dirty="0" err="1"/>
              <a:t>true,false</a:t>
            </a:r>
            <a:r>
              <a:rPr lang="en-US" altLang="ko-KR" dirty="0"/>
              <a:t> </a:t>
            </a:r>
            <a:r>
              <a:rPr lang="ko-KR" altLang="en-US" dirty="0"/>
              <a:t>반환한다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동일하면 </a:t>
            </a:r>
            <a:r>
              <a:rPr lang="en-US" altLang="ko-KR" dirty="0"/>
              <a:t>true</a:t>
            </a:r>
            <a:r>
              <a:rPr lang="ko-KR" altLang="en-US" dirty="0"/>
              <a:t> </a:t>
            </a:r>
            <a:r>
              <a:rPr lang="ko-KR" altLang="en-US" dirty="0" err="1"/>
              <a:t>리렌더링</a:t>
            </a:r>
            <a:r>
              <a:rPr lang="en-US" altLang="ko-KR" dirty="0"/>
              <a:t>x</a:t>
            </a:r>
          </a:p>
          <a:p>
            <a:r>
              <a:rPr lang="ko-KR" altLang="en-US" dirty="0"/>
              <a:t>다르다면 </a:t>
            </a:r>
            <a:r>
              <a:rPr lang="en-US" altLang="ko-KR" dirty="0"/>
              <a:t>false </a:t>
            </a:r>
            <a:r>
              <a:rPr lang="ko-KR" altLang="en-US" dirty="0" err="1"/>
              <a:t>리렌더링</a:t>
            </a:r>
            <a:r>
              <a:rPr lang="en-US" altLang="ko-KR" dirty="0"/>
              <a:t>o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1C5EBE-0D95-4888-92A7-08351C1C7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01" y="1797892"/>
            <a:ext cx="4709850" cy="256900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1163DF-76DA-4840-ACAC-84665A5B6F4C}"/>
              </a:ext>
            </a:extLst>
          </p:cNvPr>
          <p:cNvSpPr/>
          <p:nvPr/>
        </p:nvSpPr>
        <p:spPr>
          <a:xfrm>
            <a:off x="5443065" y="46355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공식 문서 사용법</a:t>
            </a:r>
            <a:endParaRPr lang="en-US" altLang="ko-KR" dirty="0"/>
          </a:p>
          <a:p>
            <a:r>
              <a:rPr lang="ko-KR" altLang="en-US" dirty="0"/>
              <a:t>https://ko.legacy.reactjs.org/docs/react-api.html#reactmemo</a:t>
            </a:r>
          </a:p>
        </p:txBody>
      </p:sp>
    </p:spTree>
    <p:extLst>
      <p:ext uri="{BB962C8B-B14F-4D97-AF65-F5344CB8AC3E}">
        <p14:creationId xmlns:p14="http://schemas.microsoft.com/office/powerpoint/2010/main" val="2142960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029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 최적화 </a:t>
            </a:r>
            <a:r>
              <a:rPr lang="en-US" altLang="ko-KR" dirty="0"/>
              <a:t>(</a:t>
            </a:r>
            <a:r>
              <a:rPr lang="en-US" altLang="ko-KR" dirty="0" err="1"/>
              <a:t>React.memo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081A08-D2F4-40DD-92D2-6CF982CF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9" y="1046921"/>
            <a:ext cx="5075340" cy="25320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DD6642-258C-4D51-85A2-311736A7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790" y="999325"/>
            <a:ext cx="2593336" cy="25796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5E9CE6-58E2-4AFB-98D3-ABE835CCE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59" y="4084040"/>
            <a:ext cx="5111692" cy="255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00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395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 최적화 </a:t>
            </a:r>
            <a:r>
              <a:rPr lang="en-US" altLang="ko-KR" dirty="0"/>
              <a:t>(</a:t>
            </a:r>
            <a:r>
              <a:rPr lang="en-US" altLang="ko-KR" dirty="0" err="1"/>
              <a:t>useCallback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2DB4B8-8669-4DA8-AC6A-DCECCA7B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6" y="2597216"/>
            <a:ext cx="4182059" cy="2438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697DE0-5D62-4976-8D29-A14662335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627" y="1175782"/>
            <a:ext cx="5391902" cy="1066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2A3C50-494A-4A52-92B5-C4DEB4058BAE}"/>
              </a:ext>
            </a:extLst>
          </p:cNvPr>
          <p:cNvSpPr txBox="1"/>
          <p:nvPr/>
        </p:nvSpPr>
        <p:spPr>
          <a:xfrm>
            <a:off x="5352176" y="2552401"/>
            <a:ext cx="6191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Usememo</a:t>
            </a:r>
            <a:r>
              <a:rPr lang="ko-KR" altLang="en-US" dirty="0"/>
              <a:t>는 값을 반환하므로 </a:t>
            </a:r>
            <a:r>
              <a:rPr lang="en-US" altLang="ko-KR" dirty="0" err="1"/>
              <a:t>useCallback</a:t>
            </a:r>
            <a:r>
              <a:rPr lang="ko-KR" altLang="en-US" dirty="0"/>
              <a:t> 로 </a:t>
            </a:r>
            <a:r>
              <a:rPr lang="ko-KR" altLang="en-US" dirty="0" err="1"/>
              <a:t>사용해야됨</a:t>
            </a:r>
            <a:endParaRPr lang="en-US" altLang="ko-KR" dirty="0"/>
          </a:p>
          <a:p>
            <a:r>
              <a:rPr lang="ko-KR" altLang="en-US" dirty="0"/>
              <a:t>함수 자체를 반환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5A541-6459-47EB-93DD-182CC695B529}"/>
              </a:ext>
            </a:extLst>
          </p:cNvPr>
          <p:cNvSpPr txBox="1"/>
          <p:nvPr/>
        </p:nvSpPr>
        <p:spPr>
          <a:xfrm>
            <a:off x="5352176" y="3575707"/>
            <a:ext cx="6106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onCreate</a:t>
            </a:r>
            <a:r>
              <a:rPr lang="en-US" altLang="ko-KR" dirty="0"/>
              <a:t> </a:t>
            </a:r>
            <a:r>
              <a:rPr lang="ko-KR" altLang="en-US" b="1" u="sng" dirty="0"/>
              <a:t>마운트 시점에</a:t>
            </a:r>
            <a:r>
              <a:rPr lang="en-US" altLang="ko-KR" b="1" u="sng" dirty="0"/>
              <a:t> </a:t>
            </a:r>
            <a:r>
              <a:rPr lang="ko-KR" altLang="en-US" b="1" u="sng" dirty="0"/>
              <a:t>빈 배열이므로 </a:t>
            </a:r>
            <a:endParaRPr lang="en-US" altLang="ko-KR" b="1" u="sng" dirty="0"/>
          </a:p>
          <a:p>
            <a:r>
              <a:rPr lang="en-US" altLang="ko-KR" dirty="0" err="1"/>
              <a:t>SetData</a:t>
            </a:r>
            <a:r>
              <a:rPr lang="ko-KR" altLang="en-US" dirty="0"/>
              <a:t>에는 </a:t>
            </a:r>
            <a:r>
              <a:rPr lang="ko-KR" altLang="en-US" b="1" dirty="0"/>
              <a:t>함수형 업데이트</a:t>
            </a:r>
            <a:r>
              <a:rPr lang="ko-KR" altLang="en-US" dirty="0"/>
              <a:t> 이용하여 </a:t>
            </a:r>
            <a:r>
              <a:rPr lang="ko-KR" altLang="en-US" dirty="0" err="1"/>
              <a:t>상태값</a:t>
            </a:r>
            <a:r>
              <a:rPr lang="ko-KR" altLang="en-US" dirty="0"/>
              <a:t> 변화 필요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F604D9-C08A-40FF-A177-4ADD749E4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456" y="4687644"/>
            <a:ext cx="3874627" cy="198914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AF78B1-1BB5-4E07-9731-A4C259A956B3}"/>
              </a:ext>
            </a:extLst>
          </p:cNvPr>
          <p:cNvSpPr/>
          <p:nvPr/>
        </p:nvSpPr>
        <p:spPr>
          <a:xfrm>
            <a:off x="1017865" y="567751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공식 문서 사용법</a:t>
            </a:r>
            <a:endParaRPr lang="en-US" altLang="ko-KR" dirty="0"/>
          </a:p>
          <a:p>
            <a:r>
              <a:rPr lang="ko-KR" altLang="en-US" dirty="0"/>
              <a:t>https://ko.legacy.reactjs.org/docs/hooks-reference.html#usecallback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C26054-5DC6-4F60-A9B3-CCB2A3F48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153" y="4220023"/>
            <a:ext cx="2505425" cy="3143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C5638F-B964-4C35-A310-4D996CF16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86" y="1374576"/>
            <a:ext cx="2972215" cy="523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FE69DE-AA33-45C0-BFEB-B8A1C70D4934}"/>
              </a:ext>
            </a:extLst>
          </p:cNvPr>
          <p:cNvSpPr txBox="1"/>
          <p:nvPr/>
        </p:nvSpPr>
        <p:spPr>
          <a:xfrm>
            <a:off x="433596" y="990883"/>
            <a:ext cx="4668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DiaryEditor</a:t>
            </a:r>
            <a:r>
              <a:rPr lang="ko-KR" altLang="en-US" sz="1400" b="1" dirty="0"/>
              <a:t> 컴포넌트 </a:t>
            </a:r>
            <a:r>
              <a:rPr lang="ko-KR" altLang="en-US" sz="1400" b="1" dirty="0" err="1"/>
              <a:t>내보낼때</a:t>
            </a:r>
            <a:r>
              <a:rPr lang="ko-KR" altLang="en-US" sz="1400" b="1" dirty="0"/>
              <a:t> </a:t>
            </a:r>
            <a:r>
              <a:rPr lang="en-US" altLang="ko-KR" sz="1400" b="1" dirty="0" err="1"/>
              <a:t>React.memo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사용 가능</a:t>
            </a:r>
          </a:p>
        </p:txBody>
      </p:sp>
    </p:spTree>
    <p:extLst>
      <p:ext uri="{BB962C8B-B14F-4D97-AF65-F5344CB8AC3E}">
        <p14:creationId xmlns:p14="http://schemas.microsoft.com/office/powerpoint/2010/main" val="3196031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3063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 최적화 완성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0DBC62-A287-42BE-A2B9-7FB18415A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44" y="2043056"/>
            <a:ext cx="5477639" cy="2067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B3EF49-58F4-495B-B54D-8A4606773B96}"/>
              </a:ext>
            </a:extLst>
          </p:cNvPr>
          <p:cNvSpPr txBox="1"/>
          <p:nvPr/>
        </p:nvSpPr>
        <p:spPr>
          <a:xfrm>
            <a:off x="6377219" y="2239861"/>
            <a:ext cx="332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onRemove,onEdit</a:t>
            </a:r>
            <a:r>
              <a:rPr lang="ko-KR" altLang="en-US" dirty="0"/>
              <a:t> 최적화 완료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DBCC0A-2A8F-4447-AF25-EDDB08069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99" y="1071130"/>
            <a:ext cx="2562583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08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649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useReducer</a:t>
            </a:r>
            <a:r>
              <a:rPr lang="en-US" altLang="ko-KR" dirty="0"/>
              <a:t>(</a:t>
            </a:r>
            <a:r>
              <a:rPr lang="ko-KR" altLang="en-US" dirty="0" err="1"/>
              <a:t>복작합</a:t>
            </a:r>
            <a:r>
              <a:rPr lang="ko-KR" altLang="en-US" dirty="0"/>
              <a:t> 상태 관리 로직 분리하기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F731BC-A28C-4D8B-BA07-EA0ECED92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24" y="1015067"/>
            <a:ext cx="6399250" cy="38379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C28B98-15E7-455D-A717-3324B816C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238" y="4951054"/>
            <a:ext cx="5631808" cy="178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52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649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useReducer</a:t>
            </a:r>
            <a:r>
              <a:rPr lang="en-US" altLang="ko-KR" dirty="0"/>
              <a:t>(</a:t>
            </a:r>
            <a:r>
              <a:rPr lang="ko-KR" altLang="en-US" dirty="0" err="1"/>
              <a:t>복작합</a:t>
            </a:r>
            <a:r>
              <a:rPr lang="ko-KR" altLang="en-US" dirty="0"/>
              <a:t> 상태 관리 로직 분리하기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B9C0B4-E419-4BBA-92A5-211CCFB74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79" y="1979801"/>
            <a:ext cx="5483636" cy="3099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0DE253-4F42-4A6C-B7B8-C7F04FE83190}"/>
              </a:ext>
            </a:extLst>
          </p:cNvPr>
          <p:cNvSpPr txBox="1"/>
          <p:nvPr/>
        </p:nvSpPr>
        <p:spPr>
          <a:xfrm>
            <a:off x="260059" y="161046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예시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387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649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useReducer</a:t>
            </a:r>
            <a:r>
              <a:rPr lang="en-US" altLang="ko-KR" dirty="0"/>
              <a:t>(</a:t>
            </a:r>
            <a:r>
              <a:rPr lang="ko-KR" altLang="en-US" dirty="0" err="1"/>
              <a:t>복작합</a:t>
            </a:r>
            <a:r>
              <a:rPr lang="ko-KR" altLang="en-US" dirty="0"/>
              <a:t> 상태 관리 로직 분리하기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AF1F38-7D42-4075-B585-4D7F3E285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44" y="1178086"/>
            <a:ext cx="4939309" cy="2250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5DF2E4-54ED-4F46-95B8-3E9861AD10F1}"/>
              </a:ext>
            </a:extLst>
          </p:cNvPr>
          <p:cNvSpPr txBox="1"/>
          <p:nvPr/>
        </p:nvSpPr>
        <p:spPr>
          <a:xfrm>
            <a:off x="5486402" y="1178086"/>
            <a:ext cx="37411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data : </a:t>
            </a:r>
            <a:r>
              <a:rPr lang="ko-KR" altLang="en-US" sz="1200" dirty="0"/>
              <a:t>현제 상태 값</a:t>
            </a:r>
            <a:endParaRPr lang="en-US" altLang="ko-KR" sz="1200" dirty="0"/>
          </a:p>
          <a:p>
            <a:r>
              <a:rPr lang="en-US" altLang="ko-KR" sz="1200" dirty="0"/>
              <a:t>dispatch : </a:t>
            </a:r>
            <a:r>
              <a:rPr lang="ko-KR" altLang="en-US" sz="1200" dirty="0"/>
              <a:t>상태 업데이트 함수</a:t>
            </a:r>
            <a:endParaRPr lang="en-US" altLang="ko-KR" sz="1200" dirty="0"/>
          </a:p>
          <a:p>
            <a:r>
              <a:rPr lang="en-US" altLang="ko-KR" sz="1200" dirty="0"/>
              <a:t>reducer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상태와 액션을 인수로 받아 새로운 상태를</a:t>
            </a:r>
            <a:endParaRPr lang="en-US" altLang="ko-KR" sz="1200" dirty="0"/>
          </a:p>
          <a:p>
            <a:r>
              <a:rPr lang="ko-KR" altLang="en-US" sz="1200" dirty="0"/>
              <a:t>반환하는 함수</a:t>
            </a:r>
            <a:endParaRPr lang="en-US" altLang="ko-KR" sz="1200" dirty="0"/>
          </a:p>
          <a:p>
            <a:r>
              <a:rPr lang="en-US" altLang="ko-KR" sz="1200" dirty="0"/>
              <a:t>[] : </a:t>
            </a:r>
            <a:r>
              <a:rPr lang="ko-KR" altLang="en-US" sz="1200" dirty="0"/>
              <a:t>초기상태 값 </a:t>
            </a:r>
            <a:r>
              <a:rPr lang="en-US" altLang="ko-KR" sz="1200" dirty="0"/>
              <a:t>(</a:t>
            </a:r>
            <a:r>
              <a:rPr lang="ko-KR" altLang="en-US" sz="1200" dirty="0"/>
              <a:t>초기값 배열이라 </a:t>
            </a:r>
            <a:r>
              <a:rPr lang="en-US" altLang="ko-KR" sz="1200" dirty="0"/>
              <a:t>[] </a:t>
            </a:r>
            <a:r>
              <a:rPr lang="ko-KR" altLang="en-US" sz="1200" dirty="0" err="1"/>
              <a:t>넣어줌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305590-0862-4418-AAA2-73B64C57E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44" y="3536348"/>
            <a:ext cx="5602774" cy="3260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EF5A25-1B45-45E0-B58D-02948DF123A8}"/>
              </a:ext>
            </a:extLst>
          </p:cNvPr>
          <p:cNvSpPr txBox="1"/>
          <p:nvPr/>
        </p:nvSpPr>
        <p:spPr>
          <a:xfrm>
            <a:off x="5956918" y="3536348"/>
            <a:ext cx="68852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  <a:p>
            <a:r>
              <a:rPr lang="en-US" altLang="ko-KR" sz="1200" dirty="0"/>
              <a:t>state : </a:t>
            </a:r>
            <a:r>
              <a:rPr lang="ko-KR" altLang="en-US" sz="1200" dirty="0"/>
              <a:t>상태변화 직전의 값</a:t>
            </a:r>
            <a:endParaRPr lang="en-US" altLang="ko-KR" sz="1200" dirty="0"/>
          </a:p>
          <a:p>
            <a:r>
              <a:rPr lang="en-US" altLang="ko-KR" sz="1200" dirty="0"/>
              <a:t>action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어떤 상태 변화를 일으켜야 </a:t>
            </a:r>
            <a:r>
              <a:rPr lang="ko-KR" altLang="en-US" sz="1200" dirty="0" err="1"/>
              <a:t>되는지의</a:t>
            </a:r>
            <a:r>
              <a:rPr lang="ko-KR" altLang="en-US" sz="1200" dirty="0"/>
              <a:t> 정보들이 담긴 객체</a:t>
            </a:r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 </a:t>
            </a:r>
            <a:r>
              <a:rPr lang="en-US" altLang="ko-KR" sz="1200" dirty="0"/>
              <a:t>action</a:t>
            </a:r>
            <a:r>
              <a:rPr lang="ko-KR" altLang="en-US" sz="1200" dirty="0"/>
              <a:t> 객체는 최소한 </a:t>
            </a:r>
            <a:r>
              <a:rPr lang="en-US" altLang="ko-KR" sz="1200" dirty="0"/>
              <a:t>type </a:t>
            </a:r>
            <a:r>
              <a:rPr lang="ko-KR" altLang="en-US" sz="1200" dirty="0"/>
              <a:t>속성을 가져야 하며</a:t>
            </a:r>
            <a:r>
              <a:rPr lang="en-US" altLang="ko-KR" sz="1200" dirty="0"/>
              <a:t>, </a:t>
            </a:r>
            <a:r>
              <a:rPr lang="ko-KR" altLang="en-US" sz="1200" dirty="0"/>
              <a:t>추가적인 데이터는 필요에 따라 포함될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return</a:t>
            </a:r>
            <a:r>
              <a:rPr lang="ko-KR" altLang="en-US" sz="1200" dirty="0"/>
              <a:t> 하는 값이 새로운 상태 값이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9657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사용자 입력 처리하기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A70E23-50BA-410C-97C9-551E602E0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59" y="2030894"/>
            <a:ext cx="6826930" cy="46928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682197-327C-4385-B30B-8B20ACEC1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282" y="218114"/>
            <a:ext cx="4037718" cy="6505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C64335-756B-4C2A-9471-FEDFE9200E4D}"/>
              </a:ext>
            </a:extLst>
          </p:cNvPr>
          <p:cNvSpPr txBox="1"/>
          <p:nvPr/>
        </p:nvSpPr>
        <p:spPr>
          <a:xfrm>
            <a:off x="260059" y="1053008"/>
            <a:ext cx="69409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요소 마다</a:t>
            </a:r>
            <a:endParaRPr lang="en-US" altLang="ko-KR" dirty="0"/>
          </a:p>
          <a:p>
            <a:r>
              <a:rPr lang="en-US" altLang="ko-KR" dirty="0"/>
              <a:t>State </a:t>
            </a:r>
            <a:r>
              <a:rPr lang="ko-KR" altLang="en-US" dirty="0"/>
              <a:t>중복되는 코드 객체 및 </a:t>
            </a:r>
            <a:r>
              <a:rPr lang="en-US" altLang="ko-KR" dirty="0"/>
              <a:t>e.target.name </a:t>
            </a:r>
            <a:r>
              <a:rPr lang="ko-KR" altLang="en-US" dirty="0"/>
              <a:t>으로 한번에 해결하기</a:t>
            </a:r>
            <a:endParaRPr lang="en-US" altLang="ko-KR" dirty="0"/>
          </a:p>
          <a:p>
            <a:r>
              <a:rPr lang="ko-KR" altLang="en-US" dirty="0"/>
              <a:t>스프레드 연산자 이용하여 기존 상태 값은 그대로 유지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92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649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useReducer</a:t>
            </a:r>
            <a:r>
              <a:rPr lang="en-US" altLang="ko-KR" dirty="0"/>
              <a:t>(</a:t>
            </a:r>
            <a:r>
              <a:rPr lang="ko-KR" altLang="en-US" dirty="0" err="1"/>
              <a:t>복작합</a:t>
            </a:r>
            <a:r>
              <a:rPr lang="ko-KR" altLang="en-US" dirty="0"/>
              <a:t> 상태 관리 로직 분리하기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B4124B-06A5-4040-A762-DECFD4914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22" y="1435326"/>
            <a:ext cx="5820587" cy="27054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0B27C8-40F6-4316-BBF8-282ED6AD8F0E}"/>
              </a:ext>
            </a:extLst>
          </p:cNvPr>
          <p:cNvSpPr/>
          <p:nvPr/>
        </p:nvSpPr>
        <p:spPr>
          <a:xfrm>
            <a:off x="598122" y="43885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dispatch</a:t>
            </a:r>
            <a:r>
              <a:rPr lang="ko-KR" altLang="en-US" dirty="0"/>
              <a:t> 함수를 사용하여 다양한 액션을 처리하고, 그에 따라 상태를 업데이트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5B0E5D-A73C-42D0-B2CE-652B5205C62F}"/>
              </a:ext>
            </a:extLst>
          </p:cNvPr>
          <p:cNvSpPr/>
          <p:nvPr/>
        </p:nvSpPr>
        <p:spPr>
          <a:xfrm>
            <a:off x="3904370" y="4930151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 </a:t>
            </a:r>
            <a:r>
              <a:rPr lang="ko-KR" altLang="en-US" sz="1400" dirty="0" err="1"/>
              <a:t>dispatch</a:t>
            </a:r>
            <a:r>
              <a:rPr lang="ko-KR" altLang="en-US" sz="1400" dirty="0"/>
              <a:t> 함수를 사용하면 함수 업데이트가 필요 없음</a:t>
            </a:r>
            <a:r>
              <a:rPr lang="en-US" altLang="ko-KR" sz="1400" dirty="0"/>
              <a:t>..</a:t>
            </a:r>
          </a:p>
          <a:p>
            <a:endParaRPr lang="en-US" altLang="ko-KR" sz="1400" dirty="0"/>
          </a:p>
          <a:p>
            <a:r>
              <a:rPr lang="en-US" altLang="ko-KR" sz="1400" b="1" dirty="0" err="1"/>
              <a:t>useReducer</a:t>
            </a:r>
            <a:r>
              <a:rPr lang="ko-KR" altLang="en-US" sz="1400" b="1" dirty="0"/>
              <a:t>를 사용할 때는 함수형 업데이트가 필요하지 않습니다</a:t>
            </a:r>
            <a:r>
              <a:rPr lang="en-US" altLang="ko-KR" sz="1400" b="1" dirty="0"/>
              <a:t>.</a:t>
            </a:r>
            <a:r>
              <a:rPr lang="en-US" altLang="ko-KR" sz="1400" dirty="0"/>
              <a:t> </a:t>
            </a:r>
            <a:r>
              <a:rPr lang="ko-KR" altLang="en-US" sz="1400" dirty="0"/>
              <a:t>이는 </a:t>
            </a:r>
            <a:r>
              <a:rPr lang="en-US" altLang="ko-KR" sz="1400" dirty="0"/>
              <a:t>dispatch </a:t>
            </a:r>
            <a:r>
              <a:rPr lang="ko-KR" altLang="en-US" sz="1400" dirty="0"/>
              <a:t>함수가 이미 이전 상태 값을 인수로 받아 </a:t>
            </a:r>
            <a:r>
              <a:rPr lang="en-US" altLang="ko-KR" sz="1400" dirty="0"/>
              <a:t>reducer </a:t>
            </a:r>
            <a:r>
              <a:rPr lang="ko-KR" altLang="en-US" sz="1400" dirty="0"/>
              <a:t>함수로 전달하기 때문입니다</a:t>
            </a:r>
            <a:r>
              <a:rPr lang="en-US" altLang="ko-KR" sz="1400" dirty="0"/>
              <a:t>. reducer </a:t>
            </a:r>
            <a:r>
              <a:rPr lang="ko-KR" altLang="en-US" sz="1400" dirty="0"/>
              <a:t>함수는 항상 최신 상태 값을 기준으로 새 상태를 계산합니다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간편해짐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04106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6251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Context(</a:t>
            </a:r>
            <a:r>
              <a:rPr lang="ko-KR" altLang="en-US" dirty="0"/>
              <a:t>컴포넌트 트리에 데이터 공급하기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06C9F-C82F-4F62-95D5-90475EBE8CC4}"/>
              </a:ext>
            </a:extLst>
          </p:cNvPr>
          <p:cNvSpPr txBox="1"/>
          <p:nvPr/>
        </p:nvSpPr>
        <p:spPr>
          <a:xfrm>
            <a:off x="260059" y="4530055"/>
            <a:ext cx="61173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전달만 하는 컴포넌트가 많이 </a:t>
            </a:r>
            <a:r>
              <a:rPr lang="ko-KR" altLang="en-US" dirty="0" err="1"/>
              <a:t>생길경우</a:t>
            </a:r>
            <a:r>
              <a:rPr lang="ko-KR" altLang="en-US" dirty="0"/>
              <a:t> 유지 보수 어려움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Props</a:t>
            </a:r>
            <a:r>
              <a:rPr lang="ko-KR" altLang="en-US" dirty="0"/>
              <a:t>이름 바꾸기도 </a:t>
            </a:r>
            <a:r>
              <a:rPr lang="ko-KR" altLang="en-US" dirty="0" err="1"/>
              <a:t>어려워짐</a:t>
            </a:r>
            <a:r>
              <a:rPr lang="en-US" altLang="ko-KR" dirty="0"/>
              <a:t>..(props</a:t>
            </a:r>
            <a:r>
              <a:rPr lang="ko-KR" altLang="en-US" dirty="0"/>
              <a:t> </a:t>
            </a:r>
            <a:r>
              <a:rPr lang="ko-KR" altLang="en-US" dirty="0" err="1"/>
              <a:t>드릴링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22B73D-066F-4D80-A8FC-05ED0781D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59" y="864445"/>
            <a:ext cx="7259063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62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6251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Context(</a:t>
            </a:r>
            <a:r>
              <a:rPr lang="ko-KR" altLang="en-US" dirty="0"/>
              <a:t>컴포넌트 트리에 데이터 공급하기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5CBEAF-8C3D-4EC6-9B2F-5CFAAB97E09B}"/>
              </a:ext>
            </a:extLst>
          </p:cNvPr>
          <p:cNvSpPr txBox="1"/>
          <p:nvPr/>
        </p:nvSpPr>
        <p:spPr>
          <a:xfrm>
            <a:off x="260059" y="10989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해결방법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9B5E83-565C-4320-9889-4510C331A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2" y="1589873"/>
            <a:ext cx="5313026" cy="30574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A2EB55-3975-48D5-A633-62FCDF75A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34" y="3976383"/>
            <a:ext cx="5642084" cy="241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6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899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React</a:t>
            </a:r>
            <a:r>
              <a:rPr lang="ko-KR" altLang="en-US" sz="1400" dirty="0"/>
              <a:t> 실전 프로젝트</a:t>
            </a:r>
            <a:endParaRPr lang="en-US" altLang="ko-KR" sz="1400" dirty="0"/>
          </a:p>
          <a:p>
            <a:r>
              <a:rPr lang="ko-KR" altLang="en-US" sz="1400" dirty="0"/>
              <a:t>일기장 만들기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Context(</a:t>
            </a:r>
            <a:r>
              <a:rPr lang="ko-KR" altLang="en-US" sz="1400" dirty="0"/>
              <a:t>컴포넌트 트리에 데이터 공급하기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3183B4-4E58-410F-AEA7-1640A748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8" y="748334"/>
            <a:ext cx="3355596" cy="24905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930679-D876-40A0-8818-83FE0D55D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742" y="748334"/>
            <a:ext cx="3112028" cy="19414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E62C35-0AB3-40D3-913A-BBB18C08C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8" y="3296747"/>
            <a:ext cx="3495601" cy="23684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AE3A40-B750-4AEB-B53F-DE3092E54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804700"/>
            <a:ext cx="8030417" cy="4074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6D66B0-93FD-480A-B19E-3A7C12D05878}"/>
              </a:ext>
            </a:extLst>
          </p:cNvPr>
          <p:cNvSpPr txBox="1"/>
          <p:nvPr/>
        </p:nvSpPr>
        <p:spPr>
          <a:xfrm>
            <a:off x="6929307" y="486724"/>
            <a:ext cx="4912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Contetx</a:t>
            </a:r>
            <a:r>
              <a:rPr lang="ko-KR" altLang="en-US" sz="1400" dirty="0"/>
              <a:t> </a:t>
            </a:r>
            <a:r>
              <a:rPr lang="en-US" altLang="ko-KR" sz="1400" dirty="0"/>
              <a:t>provider </a:t>
            </a:r>
            <a:r>
              <a:rPr lang="ko-KR" altLang="en-US" sz="1400" dirty="0"/>
              <a:t>전역으로 데이터를 공급하여 </a:t>
            </a:r>
            <a:endParaRPr lang="en-US" altLang="ko-KR" sz="1400" dirty="0"/>
          </a:p>
          <a:p>
            <a:r>
              <a:rPr lang="en-US" altLang="ko-KR" sz="1400" dirty="0"/>
              <a:t>Props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드릴링</a:t>
            </a:r>
            <a:r>
              <a:rPr lang="ko-KR" altLang="en-US" sz="1400" dirty="0"/>
              <a:t> 없이 </a:t>
            </a:r>
            <a:r>
              <a:rPr lang="ko-KR" altLang="en-US" sz="1400" dirty="0" err="1"/>
              <a:t>다이랙트로</a:t>
            </a:r>
            <a:r>
              <a:rPr lang="ko-KR" altLang="en-US" sz="1400" dirty="0"/>
              <a:t> 해당 컴포넌트에 전달 가능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76ADD-B92A-4652-9621-26790E98ADF4}"/>
              </a:ext>
            </a:extLst>
          </p:cNvPr>
          <p:cNvSpPr txBox="1"/>
          <p:nvPr/>
        </p:nvSpPr>
        <p:spPr>
          <a:xfrm>
            <a:off x="7663788" y="2496923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상태값</a:t>
            </a:r>
            <a:r>
              <a:rPr lang="ko-KR" altLang="en-US" sz="1400" dirty="0"/>
              <a:t> 필요한 컴포넌트들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1B8F1B-108E-4C64-86FC-EF4055EA450B}"/>
              </a:ext>
            </a:extLst>
          </p:cNvPr>
          <p:cNvSpPr txBox="1"/>
          <p:nvPr/>
        </p:nvSpPr>
        <p:spPr>
          <a:xfrm>
            <a:off x="635818" y="5782934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App.js</a:t>
            </a:r>
            <a:r>
              <a:rPr lang="ko-KR" altLang="en-US" sz="1400" dirty="0"/>
              <a:t>에서 상태 데이터 전역으로 셋팅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8BAB84-C6BD-45E4-9D38-A0D6115398A6}"/>
              </a:ext>
            </a:extLst>
          </p:cNvPr>
          <p:cNvSpPr/>
          <p:nvPr/>
        </p:nvSpPr>
        <p:spPr>
          <a:xfrm>
            <a:off x="6929307" y="1691878"/>
            <a:ext cx="50506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err="1"/>
              <a:t>useMemo를</a:t>
            </a:r>
            <a:r>
              <a:rPr lang="ko-KR" altLang="en-US" sz="1050" dirty="0"/>
              <a:t> 사용하여 객체 안에 함수를 넣어서 반환할 수 있다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 err="1"/>
              <a:t>useMemo는</a:t>
            </a:r>
            <a:r>
              <a:rPr lang="ko-KR" altLang="en-US" sz="1050" dirty="0"/>
              <a:t> 주어진 의존성 배열이 변경되지 않는 한, 동일한 객체를 반환합니다.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CA6DB28-C37A-4DAF-847A-91D97F5D52ED}"/>
              </a:ext>
            </a:extLst>
          </p:cNvPr>
          <p:cNvCxnSpPr/>
          <p:nvPr/>
        </p:nvCxnSpPr>
        <p:spPr>
          <a:xfrm flipH="1">
            <a:off x="5285064" y="1993620"/>
            <a:ext cx="1501630" cy="50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346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ECBF0E1-30A6-439F-B0FF-3661975CF026}"/>
              </a:ext>
            </a:extLst>
          </p:cNvPr>
          <p:cNvSpPr/>
          <p:nvPr/>
        </p:nvSpPr>
        <p:spPr>
          <a:xfrm>
            <a:off x="296411" y="35408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 err="1"/>
              <a:t>javascript</a:t>
            </a:r>
            <a:r>
              <a:rPr lang="ko-KR" altLang="en-US" dirty="0"/>
              <a:t> 에서 ;</a:t>
            </a:r>
          </a:p>
          <a:p>
            <a:r>
              <a:rPr lang="ko-KR" altLang="en-US" dirty="0"/>
              <a:t>스프레드 연산자(자주활용됨)</a:t>
            </a:r>
          </a:p>
          <a:p>
            <a:endParaRPr lang="ko-KR" altLang="en-US" dirty="0"/>
          </a:p>
          <a:p>
            <a:r>
              <a:rPr lang="ko-KR" altLang="en-US" dirty="0"/>
              <a:t>객체가 가지고 있는 프로퍼티를 펼쳐주는 연산자 ...</a:t>
            </a:r>
          </a:p>
        </p:txBody>
      </p:sp>
    </p:spTree>
    <p:extLst>
      <p:ext uri="{BB962C8B-B14F-4D97-AF65-F5344CB8AC3E}">
        <p14:creationId xmlns:p14="http://schemas.microsoft.com/office/powerpoint/2010/main" val="2141881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314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DOM </a:t>
            </a:r>
            <a:r>
              <a:rPr lang="ko-KR" altLang="en-US" dirty="0"/>
              <a:t>조작하기 </a:t>
            </a:r>
            <a:r>
              <a:rPr lang="en-US" altLang="ko-KR" dirty="0"/>
              <a:t>(</a:t>
            </a:r>
            <a:r>
              <a:rPr lang="en-US" altLang="ko-KR" dirty="0" err="1"/>
              <a:t>useRef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2FE3A9-7063-45B5-9482-6E343C666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08" y="1064570"/>
            <a:ext cx="8282730" cy="41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0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314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DOM </a:t>
            </a:r>
            <a:r>
              <a:rPr lang="ko-KR" altLang="en-US" dirty="0"/>
              <a:t>조작하기 </a:t>
            </a:r>
            <a:r>
              <a:rPr lang="en-US" altLang="ko-KR" dirty="0"/>
              <a:t>(</a:t>
            </a:r>
            <a:r>
              <a:rPr lang="en-US" altLang="ko-KR" dirty="0" err="1"/>
              <a:t>useRef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06DB42-0370-4B02-85A2-16D8A3CA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6" y="912682"/>
            <a:ext cx="4744112" cy="56586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A7D762-CB54-4206-90CD-30A59A97B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4445"/>
            <a:ext cx="4744112" cy="5780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9A05AA-5D47-4373-B7ED-806E8C34E114}"/>
              </a:ext>
            </a:extLst>
          </p:cNvPr>
          <p:cNvSpPr txBox="1"/>
          <p:nvPr/>
        </p:nvSpPr>
        <p:spPr>
          <a:xfrm>
            <a:off x="6096000" y="218114"/>
            <a:ext cx="349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userRef</a:t>
            </a:r>
            <a:r>
              <a:rPr lang="ko-KR" altLang="en-US" dirty="0"/>
              <a:t>로 </a:t>
            </a:r>
            <a:r>
              <a:rPr lang="en-US" altLang="ko-KR" dirty="0"/>
              <a:t>Html Dom </a:t>
            </a:r>
            <a:r>
              <a:rPr lang="ko-KR" altLang="en-US" dirty="0"/>
              <a:t>요소 접근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40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902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</a:t>
            </a:r>
            <a:r>
              <a:rPr lang="ko-KR" altLang="en-US" dirty="0"/>
              <a:t>배열 사용하기</a:t>
            </a:r>
            <a:r>
              <a:rPr lang="en-US" altLang="ko-KR" dirty="0"/>
              <a:t>(</a:t>
            </a:r>
            <a:r>
              <a:rPr lang="ko-KR" altLang="en-US" dirty="0"/>
              <a:t>리스트 렌더링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B419BD-AC89-4AE0-9B78-C03A0CC68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89" y="956345"/>
            <a:ext cx="8275912" cy="41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06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902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일기장 만들기</a:t>
            </a:r>
            <a:r>
              <a:rPr lang="en-US" altLang="ko-KR" dirty="0"/>
              <a:t>- </a:t>
            </a:r>
            <a:r>
              <a:rPr lang="ko-KR" altLang="en-US" dirty="0"/>
              <a:t>배열 사용하기</a:t>
            </a:r>
            <a:r>
              <a:rPr lang="en-US" altLang="ko-KR" dirty="0"/>
              <a:t>(</a:t>
            </a:r>
            <a:r>
              <a:rPr lang="ko-KR" altLang="en-US" dirty="0"/>
              <a:t>리스트 렌더링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606753-D64A-444B-9114-3FF9C36A9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40" y="1342898"/>
            <a:ext cx="2834363" cy="5515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F4A690-94FF-4EAD-BD7E-5970A3356515}"/>
              </a:ext>
            </a:extLst>
          </p:cNvPr>
          <p:cNvSpPr txBox="1"/>
          <p:nvPr/>
        </p:nvSpPr>
        <p:spPr>
          <a:xfrm>
            <a:off x="260059" y="1019732"/>
            <a:ext cx="3668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우선 더미리스트 </a:t>
            </a:r>
            <a:r>
              <a:rPr lang="en-US" altLang="ko-KR" sz="1600" dirty="0"/>
              <a:t>props </a:t>
            </a:r>
            <a:r>
              <a:rPr lang="ko-KR" altLang="en-US" sz="1600" dirty="0"/>
              <a:t>전달하여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62D6F8-15C6-4A4A-AB5C-42A90976F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39" y="2762670"/>
            <a:ext cx="3675746" cy="3252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25B3CF-316A-4269-A900-6A09861AFB50}"/>
              </a:ext>
            </a:extLst>
          </p:cNvPr>
          <p:cNvSpPr txBox="1"/>
          <p:nvPr/>
        </p:nvSpPr>
        <p:spPr>
          <a:xfrm>
            <a:off x="3097639" y="1931673"/>
            <a:ext cx="6092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리스트 생성시 </a:t>
            </a:r>
            <a:r>
              <a:rPr lang="en-US" altLang="ko-KR" sz="1600" dirty="0"/>
              <a:t>key</a:t>
            </a:r>
            <a:r>
              <a:rPr lang="ko-KR" altLang="en-US" sz="1600" dirty="0"/>
              <a:t>에 </a:t>
            </a:r>
            <a:r>
              <a:rPr lang="ko-KR" altLang="en-US" sz="1600" dirty="0" err="1"/>
              <a:t>고유값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들어가야됨</a:t>
            </a:r>
            <a:endParaRPr lang="en-US" altLang="ko-KR" sz="1600" dirty="0"/>
          </a:p>
          <a:p>
            <a:r>
              <a:rPr lang="en-US" altLang="ko-KR" sz="1600" b="1" dirty="0"/>
              <a:t>key </a:t>
            </a:r>
            <a:r>
              <a:rPr lang="ko-KR" altLang="en-US" sz="1600" b="1" dirty="0"/>
              <a:t>속성은 </a:t>
            </a:r>
            <a:r>
              <a:rPr lang="en-US" altLang="ko-KR" sz="1600" b="1" dirty="0"/>
              <a:t>React</a:t>
            </a:r>
            <a:r>
              <a:rPr lang="ko-KR" altLang="en-US" sz="1600" b="1" dirty="0"/>
              <a:t>가 각 컴포넌트의 고유성을 식별하기 위해 사용</a:t>
            </a:r>
            <a:endParaRPr lang="en-US" altLang="ko-KR" sz="1600" b="1" dirty="0"/>
          </a:p>
          <a:p>
            <a:r>
              <a:rPr lang="ko-KR" altLang="en-US" sz="1600" dirty="0"/>
              <a:t>나머지 는 </a:t>
            </a:r>
            <a:r>
              <a:rPr lang="ko-KR" altLang="en-US" sz="1600" dirty="0" err="1"/>
              <a:t>스프래드</a:t>
            </a:r>
            <a:r>
              <a:rPr lang="ko-KR" altLang="en-US" sz="1600" dirty="0"/>
              <a:t> 연산자로 모두 보내기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E876F2-8CFD-4E3D-8220-ED84E3963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521" y="3493960"/>
            <a:ext cx="5192620" cy="23011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E70131-EC0E-449D-B423-145D8059F69F}"/>
              </a:ext>
            </a:extLst>
          </p:cNvPr>
          <p:cNvSpPr txBox="1"/>
          <p:nvPr/>
        </p:nvSpPr>
        <p:spPr>
          <a:xfrm>
            <a:off x="7127399" y="3096304"/>
            <a:ext cx="4166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구조연산 할당자로 알맞게 데이터 </a:t>
            </a:r>
            <a:r>
              <a:rPr lang="ko-KR" altLang="en-US" sz="1600" dirty="0" err="1"/>
              <a:t>넣어주기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04289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1033</Words>
  <Application>Microsoft Office PowerPoint</Application>
  <PresentationFormat>와이드스크린</PresentationFormat>
  <Paragraphs>185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성만</dc:creator>
  <cp:lastModifiedBy>조 성만</cp:lastModifiedBy>
  <cp:revision>330</cp:revision>
  <dcterms:created xsi:type="dcterms:W3CDTF">2024-06-10T05:20:23Z</dcterms:created>
  <dcterms:modified xsi:type="dcterms:W3CDTF">2024-06-11T12:27:26Z</dcterms:modified>
</cp:coreProperties>
</file>